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7" r:id="rId11"/>
    <p:sldId id="263" r:id="rId12"/>
    <p:sldId id="264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7.emf"/><Relationship Id="rId4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28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46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89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98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25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1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44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1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19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6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F0C0-F9B1-419E-A28F-601BE6310890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2D743-DE9A-4E93-8E02-369CC19767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37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9.emf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8.e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5.png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emf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.png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4.e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5.png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8.e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5.png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979" y="0"/>
            <a:ext cx="1119210" cy="112236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010796" y="2316163"/>
            <a:ext cx="6170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Introdução ao</a:t>
            </a:r>
          </a:p>
          <a:p>
            <a:pPr algn="ctr"/>
            <a:r>
              <a:rPr lang="pt-B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Mercado de Opções</a:t>
            </a:r>
            <a:endParaRPr lang="pt-BR" sz="4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251"/>
            <a:ext cx="12192000" cy="102074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0" y="5905500"/>
            <a:ext cx="837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 que é e como usar o </a:t>
            </a:r>
            <a:r>
              <a:rPr lang="pt-BR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OpLab</a:t>
            </a:r>
            <a:endParaRPr lang="pt-BR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Posições Encerradas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643484"/>
              </p:ext>
            </p:extLst>
          </p:nvPr>
        </p:nvGraphicFramePr>
        <p:xfrm>
          <a:off x="1217723" y="1160228"/>
          <a:ext cx="9799618" cy="499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7723" y="1160228"/>
                        <a:ext cx="9799618" cy="499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084322"/>
              </p:ext>
            </p:extLst>
          </p:nvPr>
        </p:nvGraphicFramePr>
        <p:xfrm>
          <a:off x="1191907" y="1120837"/>
          <a:ext cx="9869384" cy="5031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CorelDRAW" r:id="rId10" imgW="18299832" imgH="9326205" progId="CorelDraw.Graphic.21">
                  <p:embed/>
                </p:oleObj>
              </mc:Choice>
              <mc:Fallback>
                <p:oleObj name="CorelDRAW" r:id="rId10" imgW="18299832" imgH="932620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907" y="1120837"/>
                        <a:ext cx="9869384" cy="5031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902666"/>
              </p:ext>
            </p:extLst>
          </p:nvPr>
        </p:nvGraphicFramePr>
        <p:xfrm>
          <a:off x="1165658" y="1094577"/>
          <a:ext cx="9920897" cy="5057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CorelDRAW" r:id="rId12" imgW="18299832" imgH="9326205" progId="CorelDraw.Graphic.21">
                  <p:embed/>
                </p:oleObj>
              </mc:Choice>
              <mc:Fallback>
                <p:oleObj name="CorelDRAW" r:id="rId12" imgW="18299832" imgH="932620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65658" y="1094577"/>
                        <a:ext cx="9920897" cy="5057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7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Meu Portfólio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542093"/>
              </p:ext>
            </p:extLst>
          </p:nvPr>
        </p:nvGraphicFramePr>
        <p:xfrm>
          <a:off x="1217723" y="1160228"/>
          <a:ext cx="9799618" cy="499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7723" y="1160228"/>
                        <a:ext cx="9799618" cy="499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62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Pozinhos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387867"/>
              </p:ext>
            </p:extLst>
          </p:nvPr>
        </p:nvGraphicFramePr>
        <p:xfrm>
          <a:off x="1217723" y="1193542"/>
          <a:ext cx="9734217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7723" y="1193542"/>
                        <a:ext cx="9734217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1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Ferramentas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8034" y="1748390"/>
            <a:ext cx="9743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Monitor de Mercado</a:t>
            </a:r>
          </a:p>
          <a:p>
            <a:pPr marL="457200" indent="-457200">
              <a:buFontTx/>
              <a:buChar char="-"/>
            </a:pPr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Análise e Simulação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     - Volatilidade</a:t>
            </a:r>
          </a:p>
          <a:p>
            <a:r>
              <a:rPr lang="pt-BR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    - Estratégias </a:t>
            </a:r>
          </a:p>
          <a:p>
            <a:r>
              <a:rPr lang="pt-BR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    - Gráfico</a:t>
            </a:r>
          </a:p>
          <a:p>
            <a:endParaRPr lang="pt-BR" sz="28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Minhas Estratégias</a:t>
            </a:r>
          </a:p>
          <a:p>
            <a:pPr marL="457200" indent="-457200">
              <a:buFontTx/>
              <a:buChar char="-"/>
            </a:pPr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Meu Portfólio</a:t>
            </a:r>
          </a:p>
          <a:p>
            <a:pPr marL="457200" indent="-457200">
              <a:buFontTx/>
              <a:buChar char="-"/>
            </a:pPr>
            <a:r>
              <a:rPr lang="pt-B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Pozinhos</a:t>
            </a:r>
          </a:p>
        </p:txBody>
      </p:sp>
    </p:spTree>
    <p:extLst>
      <p:ext uri="{BB962C8B-B14F-4D97-AF65-F5344CB8AC3E}">
        <p14:creationId xmlns:p14="http://schemas.microsoft.com/office/powerpoint/2010/main" val="25871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Monitor de Mercado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739347"/>
              </p:ext>
            </p:extLst>
          </p:nvPr>
        </p:nvGraphicFramePr>
        <p:xfrm>
          <a:off x="1228891" y="1215776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orelDRAW" r:id="rId8" imgW="18302531" imgH="9321346" progId="CorelDraw.Graphic.21">
                  <p:embed/>
                </p:oleObj>
              </mc:Choice>
              <mc:Fallback>
                <p:oleObj name="CorelDRAW" r:id="rId8" imgW="18302531" imgH="932134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8891" y="1215776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840036"/>
              </p:ext>
            </p:extLst>
          </p:nvPr>
        </p:nvGraphicFramePr>
        <p:xfrm>
          <a:off x="1228891" y="1754097"/>
          <a:ext cx="1663230" cy="3837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CorelDRAW" r:id="rId10" imgW="2799000" imgH="6458400" progId="CorelDraw.Graphic.21">
                  <p:embed/>
                </p:oleObj>
              </mc:Choice>
              <mc:Fallback>
                <p:oleObj name="CorelDRAW" r:id="rId10" imgW="2799000" imgH="645840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8891" y="1754097"/>
                        <a:ext cx="1663230" cy="3837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244254"/>
              </p:ext>
            </p:extLst>
          </p:nvPr>
        </p:nvGraphicFramePr>
        <p:xfrm>
          <a:off x="1851025" y="1748390"/>
          <a:ext cx="1460500" cy="241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CorelDRAW" r:id="rId12" imgW="1460380" imgH="2414556" progId="CorelDraw.Graphic.21">
                  <p:embed/>
                </p:oleObj>
              </mc:Choice>
              <mc:Fallback>
                <p:oleObj name="CorelDRAW" r:id="rId12" imgW="1460380" imgH="241455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51025" y="1748390"/>
                        <a:ext cx="1460500" cy="2414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642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Análise e Simulação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602544"/>
              </p:ext>
            </p:extLst>
          </p:nvPr>
        </p:nvGraphicFramePr>
        <p:xfrm>
          <a:off x="1228891" y="1193542"/>
          <a:ext cx="9734217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7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33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Volatilidade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999476"/>
              </p:ext>
            </p:extLst>
          </p:nvPr>
        </p:nvGraphicFramePr>
        <p:xfrm>
          <a:off x="1228890" y="1193542"/>
          <a:ext cx="9734217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8890" y="1193542"/>
                        <a:ext cx="9734217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45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Estratégias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231293"/>
              </p:ext>
            </p:extLst>
          </p:nvPr>
        </p:nvGraphicFramePr>
        <p:xfrm>
          <a:off x="1227483" y="1193542"/>
          <a:ext cx="9734217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7483" y="1193542"/>
                        <a:ext cx="9734217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777229"/>
              </p:ext>
            </p:extLst>
          </p:nvPr>
        </p:nvGraphicFramePr>
        <p:xfrm>
          <a:off x="2938395" y="1683509"/>
          <a:ext cx="2201751" cy="3721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CorelDRAW" r:id="rId10" imgW="4168697" imgH="7048236" progId="CorelDraw.Graphic.21">
                  <p:embed/>
                </p:oleObj>
              </mc:Choice>
              <mc:Fallback>
                <p:oleObj name="CorelDRAW" r:id="rId10" imgW="4168697" imgH="704823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38395" y="1683509"/>
                        <a:ext cx="2201751" cy="3721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759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Possíveis Oportunidades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947161"/>
              </p:ext>
            </p:extLst>
          </p:nvPr>
        </p:nvGraphicFramePr>
        <p:xfrm>
          <a:off x="1217723" y="1192130"/>
          <a:ext cx="9736988" cy="4959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7723" y="1192130"/>
                        <a:ext cx="9736988" cy="4959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5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PayOff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443629"/>
              </p:ext>
            </p:extLst>
          </p:nvPr>
        </p:nvGraphicFramePr>
        <p:xfrm>
          <a:off x="1193133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3133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18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58" y="0"/>
            <a:ext cx="967944" cy="9706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7882" y="192947"/>
            <a:ext cx="940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Minhas Estratégias</a:t>
            </a:r>
            <a:endParaRPr lang="pt-BR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68"/>
            <a:ext cx="12192000" cy="563335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887074" y="6248382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England Signature" pitchFamily="50" charset="0"/>
              </a:rPr>
              <a:t>Ronaldo </a:t>
            </a:r>
            <a:r>
              <a:rPr lang="pt-BR" sz="2000" dirty="0" err="1" smtClean="0">
                <a:solidFill>
                  <a:schemeClr val="bg1"/>
                </a:solidFill>
                <a:latin typeface="England Signature" pitchFamily="50" charset="0"/>
              </a:rPr>
              <a:t>Onório</a:t>
            </a:r>
            <a:endParaRPr lang="pt-BR" sz="2000" dirty="0">
              <a:solidFill>
                <a:schemeClr val="bg1"/>
              </a:solidFill>
              <a:latin typeface="England Signature" pitchFamily="50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53299"/>
              </p:ext>
            </p:extLst>
          </p:nvPr>
        </p:nvGraphicFramePr>
        <p:xfrm>
          <a:off x="1228891" y="1193542"/>
          <a:ext cx="9734218" cy="4958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CorelDRAW" r:id="rId6" imgW="18297132" imgH="9319727" progId="CorelDraw.Graphic.21">
                  <p:embed/>
                </p:oleObj>
              </mc:Choice>
              <mc:Fallback>
                <p:oleObj name="CorelDRAW" r:id="rId6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8891" y="1193542"/>
                        <a:ext cx="9734218" cy="4958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643484"/>
              </p:ext>
            </p:extLst>
          </p:nvPr>
        </p:nvGraphicFramePr>
        <p:xfrm>
          <a:off x="1217723" y="1160228"/>
          <a:ext cx="9799618" cy="499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CorelDRAW" r:id="rId8" imgW="18297132" imgH="9319727" progId="CorelDraw.Graphic.21">
                  <p:embed/>
                </p:oleObj>
              </mc:Choice>
              <mc:Fallback>
                <p:oleObj name="CorelDRAW" r:id="rId8" imgW="18297132" imgH="931972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7723" y="1160228"/>
                        <a:ext cx="9799618" cy="499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084322"/>
              </p:ext>
            </p:extLst>
          </p:nvPr>
        </p:nvGraphicFramePr>
        <p:xfrm>
          <a:off x="1191907" y="1120837"/>
          <a:ext cx="9869384" cy="5031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CorelDRAW" r:id="rId10" imgW="18299832" imgH="9326205" progId="CorelDraw.Graphic.21">
                  <p:embed/>
                </p:oleObj>
              </mc:Choice>
              <mc:Fallback>
                <p:oleObj name="CorelDRAW" r:id="rId10" imgW="18299832" imgH="932620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907" y="1120837"/>
                        <a:ext cx="9869384" cy="5031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04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74</Words>
  <Application>Microsoft Office PowerPoint</Application>
  <PresentationFormat>Widescreen</PresentationFormat>
  <Paragraphs>34</Paragraphs>
  <Slides>12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England Signature</vt:lpstr>
      <vt:lpstr>Tema do Office</vt:lpstr>
      <vt:lpstr>CorelDRAW</vt:lpstr>
      <vt:lpstr>CorelDRAW 2019 Graphic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RooNDoSS</dc:creator>
  <cp:lastModifiedBy>RooNDoSS</cp:lastModifiedBy>
  <cp:revision>60</cp:revision>
  <dcterms:created xsi:type="dcterms:W3CDTF">2020-07-25T23:48:06Z</dcterms:created>
  <dcterms:modified xsi:type="dcterms:W3CDTF">2020-09-14T13:44:34Z</dcterms:modified>
</cp:coreProperties>
</file>