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3" r:id="rId5"/>
    <p:sldId id="274" r:id="rId6"/>
    <p:sldId id="275" r:id="rId7"/>
    <p:sldId id="27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28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46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9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98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25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1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44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1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9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6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3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79" y="0"/>
            <a:ext cx="1119210" cy="112236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010796" y="2316163"/>
            <a:ext cx="6170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Introdução ao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Mercado de Opções</a:t>
            </a:r>
            <a:endParaRPr lang="pt-BR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251"/>
            <a:ext cx="12192000" cy="102074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44699" y="5905500"/>
            <a:ext cx="810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Black </a:t>
            </a:r>
            <a:r>
              <a:rPr lang="pt-BR" sz="28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and</a:t>
            </a:r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Scholes</a:t>
            </a:r>
          </a:p>
        </p:txBody>
      </p:sp>
    </p:spTree>
    <p:extLst>
      <p:ext uri="{BB962C8B-B14F-4D97-AF65-F5344CB8AC3E}">
        <p14:creationId xmlns:p14="http://schemas.microsoft.com/office/powerpoint/2010/main" val="13062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Black &amp; </a:t>
            </a:r>
            <a:r>
              <a:rPr lang="pt-BR" sz="3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Sholes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61233" y="1802188"/>
            <a:ext cx="104695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Conjunto de equações que visam o cálculo do prêmio justo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das opções levando em consideração algumas variáveis:</a:t>
            </a: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Preço do Ativo-Objeto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Preço de Exercício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Volatilidade do Ativo-Objeto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Taxa de Juros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Dias para o Vencimento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Tipo de Opção ( CALL/PUT )</a:t>
            </a:r>
          </a:p>
        </p:txBody>
      </p:sp>
    </p:spTree>
    <p:extLst>
      <p:ext uri="{BB962C8B-B14F-4D97-AF65-F5344CB8AC3E}">
        <p14:creationId xmlns:p14="http://schemas.microsoft.com/office/powerpoint/2010/main" val="23293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Gregas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48" y="1478228"/>
            <a:ext cx="7157103" cy="46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Taxa de Variação do Delta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8034" y="2025793"/>
            <a:ext cx="97437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Ex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: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PETR4  =  R$ 22,20      Opção   PETR H 206 = 0,48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DELTA = 36%    GAMMA = 18%</a:t>
            </a:r>
          </a:p>
          <a:p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Se o papel sobe R$ 1,00   -&gt;      PERT H206 = 0,65</a:t>
            </a:r>
          </a:p>
          <a:p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DELTA = 42.5%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35618" y="3121223"/>
            <a:ext cx="4078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VELOCIDADE                                ACELERAÇÃO</a:t>
            </a:r>
            <a:endParaRPr lang="pt-BR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Taxa de Desvalorização no dia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8034" y="1802188"/>
            <a:ext cx="9743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THETA</a:t>
            </a:r>
          </a:p>
          <a:p>
            <a:r>
              <a:rPr lang="pt-BR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Ex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: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PETR4  =  R$ 22,20      Opção   PETR H 206 = 0,48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THETA =    - 0,04</a:t>
            </a:r>
          </a:p>
          <a:p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No dia seguinte   -&gt;      PERT H206 = 0,44</a:t>
            </a:r>
          </a:p>
          <a:p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Perde valor a cada dia que passa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Taxa de Variação na Volatilidade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8034" y="1802188"/>
            <a:ext cx="9743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VEGA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Muda a cada 1% de variação  na Volatilidade</a:t>
            </a:r>
          </a:p>
          <a:p>
            <a:r>
              <a:rPr lang="pt-BR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Ex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: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PETR4  =  R$ 22,20      Opção   PETR H 206 = 0,48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VEGA  =    0,10</a:t>
            </a:r>
          </a:p>
          <a:p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Se a VOL sobe 1%   -&gt;      PERT H206 = 0,58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</a:t>
            </a:r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 a VOL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CAI   </a:t>
            </a:r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1%   -&gt;      PERT H206 =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0,38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Entradas / Períodos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867966"/>
              </p:ext>
            </p:extLst>
          </p:nvPr>
        </p:nvGraphicFramePr>
        <p:xfrm>
          <a:off x="1054921" y="2611414"/>
          <a:ext cx="9700809" cy="199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orelDRAW" r:id="rId6" imgW="7252560" imgH="1492560" progId="CorelDraw.Graphic.21">
                  <p:embed/>
                </p:oleObj>
              </mc:Choice>
              <mc:Fallback>
                <p:oleObj name="CorelDRAW" r:id="rId6" imgW="7252560" imgH="149256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4921" y="2611414"/>
                        <a:ext cx="9700809" cy="199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217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England Signature</vt:lpstr>
      <vt:lpstr>Tema do Office</vt:lpstr>
      <vt:lpstr>CorelDRAW 2019 Graphic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RooNDoSS</dc:creator>
  <cp:lastModifiedBy>RooNDoSS</cp:lastModifiedBy>
  <cp:revision>41</cp:revision>
  <dcterms:created xsi:type="dcterms:W3CDTF">2020-07-25T23:48:06Z</dcterms:created>
  <dcterms:modified xsi:type="dcterms:W3CDTF">2020-08-03T17:36:52Z</dcterms:modified>
</cp:coreProperties>
</file>