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3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228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73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6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89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8980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2258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517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044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41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19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863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BF0C0-F9B1-419E-A28F-601BE6310890}" type="datetimeFigureOut">
              <a:rPr lang="pt-BR" smtClean="0"/>
              <a:t>28/08/2022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2D743-DE9A-4E93-8E02-369CC19767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2371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6979" y="0"/>
            <a:ext cx="1119210" cy="1122363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2614413" y="2279561"/>
            <a:ext cx="67631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Ronaldo </a:t>
            </a:r>
            <a:r>
              <a:rPr lang="pt-BR" sz="4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Onório</a:t>
            </a:r>
            <a:endParaRPr lang="pt-BR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pt-BR" sz="4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No Mercado Financeiro</a:t>
            </a:r>
          </a:p>
          <a:p>
            <a:pPr algn="ctr"/>
            <a:r>
              <a:rPr lang="pt-BR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Desde 2016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37251"/>
            <a:ext cx="12192000" cy="1020749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0" y="5905500"/>
            <a:ext cx="8371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Apresentação</a:t>
            </a:r>
          </a:p>
        </p:txBody>
      </p:sp>
    </p:spTree>
    <p:extLst>
      <p:ext uri="{BB962C8B-B14F-4D97-AF65-F5344CB8AC3E}">
        <p14:creationId xmlns:p14="http://schemas.microsoft.com/office/powerpoint/2010/main" val="130628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37882" y="192947"/>
            <a:ext cx="9401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Conteúdo do Curso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28034" y="1586744"/>
            <a:ext cx="97437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Análise Técnica  e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Price</a:t>
            </a: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Action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O que é Opção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Utilidade e Alavancagem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Composição e Variáveis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Volatilidade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Black &amp;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Sholes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Oplab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Estratégias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Gerenciamento de Risco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Bônus </a:t>
            </a:r>
          </a:p>
        </p:txBody>
      </p:sp>
    </p:spTree>
    <p:extLst>
      <p:ext uri="{BB962C8B-B14F-4D97-AF65-F5344CB8AC3E}">
        <p14:creationId xmlns:p14="http://schemas.microsoft.com/office/powerpoint/2010/main" val="2587165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58" y="0"/>
            <a:ext cx="967944" cy="970671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437882" y="192947"/>
            <a:ext cx="9401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Bônus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0668"/>
            <a:ext cx="12192000" cy="5633355"/>
          </a:xfrm>
          <a:prstGeom prst="rect">
            <a:avLst/>
          </a:prstGeom>
        </p:spPr>
      </p:pic>
      <p:sp>
        <p:nvSpPr>
          <p:cNvPr id="11" name="CaixaDeTexto 10"/>
          <p:cNvSpPr txBox="1"/>
          <p:nvPr/>
        </p:nvSpPr>
        <p:spPr>
          <a:xfrm>
            <a:off x="10887074" y="6248382"/>
            <a:ext cx="1304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bg1"/>
                </a:solidFill>
                <a:latin typeface="England Signature" pitchFamily="50" charset="0"/>
              </a:rPr>
              <a:t>Ronaldo </a:t>
            </a:r>
            <a:r>
              <a:rPr lang="pt-BR" sz="2000" dirty="0" err="1">
                <a:solidFill>
                  <a:schemeClr val="bg1"/>
                </a:solidFill>
                <a:latin typeface="England Signature" pitchFamily="50" charset="0"/>
              </a:rPr>
              <a:t>Onório</a:t>
            </a:r>
            <a:endParaRPr lang="pt-BR" sz="2000" dirty="0">
              <a:solidFill>
                <a:schemeClr val="bg1"/>
              </a:solidFill>
              <a:latin typeface="England Signature" pitchFamily="50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528034" y="2017632"/>
            <a:ext cx="974372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Maratona das Opções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Montagem de Tela no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ProfitChart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Analisando Opções no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OpLab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Pit da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Clear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Home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Broker</a:t>
            </a: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CM Capital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Home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Brocker</a:t>
            </a: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XP Investimentos</a:t>
            </a:r>
          </a:p>
          <a:p>
            <a:pPr marL="457200" indent="-457200">
              <a:buFontTx/>
              <a:buChar char="-"/>
            </a:pPr>
            <a:r>
              <a:rPr lang="pt-BR" sz="28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Grupo exclusivo no </a:t>
            </a:r>
            <a:r>
              <a:rPr lang="pt-BR" sz="2800" dirty="0" err="1">
                <a:solidFill>
                  <a:schemeClr val="bg1"/>
                </a:solidFill>
                <a:latin typeface="Arial Rounded MT Bold" panose="020F0704030504030204" pitchFamily="34" charset="0"/>
              </a:rPr>
              <a:t>Whatsapp</a:t>
            </a:r>
            <a:endParaRPr lang="pt-BR" sz="28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4021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3026</TotalTime>
  <Words>68</Words>
  <Application>Microsoft Office PowerPoint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9" baseType="lpstr">
      <vt:lpstr>Arial</vt:lpstr>
      <vt:lpstr>Arial Rounded MT Bold</vt:lpstr>
      <vt:lpstr>Calibri</vt:lpstr>
      <vt:lpstr>Calibri Light</vt:lpstr>
      <vt:lpstr>England Signature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RooNDoSS</dc:creator>
  <cp:lastModifiedBy>RooNDoSS</cp:lastModifiedBy>
  <cp:revision>51</cp:revision>
  <dcterms:created xsi:type="dcterms:W3CDTF">2020-07-25T23:48:06Z</dcterms:created>
  <dcterms:modified xsi:type="dcterms:W3CDTF">2022-08-28T13:47:00Z</dcterms:modified>
</cp:coreProperties>
</file>