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28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3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9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98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25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51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4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19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6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F0C0-F9B1-419E-A28F-601BE6310890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37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979" y="0"/>
            <a:ext cx="1119210" cy="1122363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614413" y="2279561"/>
            <a:ext cx="6763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Ronaldo </a:t>
            </a:r>
            <a:r>
              <a:rPr lang="pt-BR" sz="4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Onório</a:t>
            </a:r>
            <a:endParaRPr lang="pt-BR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pt-BR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 Mercado Financeiro</a:t>
            </a:r>
          </a:p>
          <a:p>
            <a:pPr algn="ctr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Desde 2016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7251"/>
            <a:ext cx="12192000" cy="1020749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0" y="5905500"/>
            <a:ext cx="8371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Apresentação</a:t>
            </a:r>
          </a:p>
        </p:txBody>
      </p:sp>
    </p:spTree>
    <p:extLst>
      <p:ext uri="{BB962C8B-B14F-4D97-AF65-F5344CB8AC3E}">
        <p14:creationId xmlns:p14="http://schemas.microsoft.com/office/powerpoint/2010/main" val="130628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37882" y="192947"/>
            <a:ext cx="9401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Conteúdo do Curso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28034" y="1586744"/>
            <a:ext cx="97437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Análise Técnica  e </a:t>
            </a: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Price</a:t>
            </a: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Action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 que é Opção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Utilidade e Alavancagem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Composição e Variáveis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Volatilidade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Black &amp; </a:t>
            </a: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Sholes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Oplab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Estratégias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Gerenciamento de Risco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Bônus </a:t>
            </a:r>
          </a:p>
        </p:txBody>
      </p:sp>
    </p:spTree>
    <p:extLst>
      <p:ext uri="{BB962C8B-B14F-4D97-AF65-F5344CB8AC3E}">
        <p14:creationId xmlns:p14="http://schemas.microsoft.com/office/powerpoint/2010/main" val="258716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37882" y="192947"/>
            <a:ext cx="9401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Bônus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28034" y="2017632"/>
            <a:ext cx="97437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Maratona das Opções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Montagem de Tela no </a:t>
            </a: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ProfitChart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Analisando Opções no </a:t>
            </a: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OpLab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Pit da </a:t>
            </a: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Clear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Home </a:t>
            </a: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Broker</a:t>
            </a: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CM Capital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Home </a:t>
            </a: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Brocker</a:t>
            </a: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XP Investimentos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Grupo exclusivo no </a:t>
            </a:r>
            <a:r>
              <a:rPr lang="pt-BR" sz="28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Whatsapp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02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68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England Signature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RooNDoSS</dc:creator>
  <cp:lastModifiedBy>RooNDoSS</cp:lastModifiedBy>
  <cp:revision>51</cp:revision>
  <dcterms:created xsi:type="dcterms:W3CDTF">2020-07-25T23:48:06Z</dcterms:created>
  <dcterms:modified xsi:type="dcterms:W3CDTF">2022-08-28T13:47:00Z</dcterms:modified>
</cp:coreProperties>
</file>