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28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25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1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F0C0-F9B1-419E-A28F-601BE63108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3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79" y="0"/>
            <a:ext cx="1119210" cy="11223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10796" y="2316163"/>
            <a:ext cx="6170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Introdução ao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Mercado de Opções</a:t>
            </a:r>
            <a:endParaRPr lang="pt-BR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251"/>
            <a:ext cx="12192000" cy="10207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5905500"/>
            <a:ext cx="837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Análise Técnica e </a:t>
            </a:r>
            <a:r>
              <a:rPr lang="pt-BR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Price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Action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Pivot</a:t>
            </a:r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de Alta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51520"/>
              </p:ext>
            </p:extLst>
          </p:nvPr>
        </p:nvGraphicFramePr>
        <p:xfrm>
          <a:off x="1326524" y="1173163"/>
          <a:ext cx="8833476" cy="4901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6524" y="1173163"/>
                        <a:ext cx="8833476" cy="4901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Pivot</a:t>
            </a:r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de Baixa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55201"/>
              </p:ext>
            </p:extLst>
          </p:nvPr>
        </p:nvGraphicFramePr>
        <p:xfrm>
          <a:off x="1249465" y="1173163"/>
          <a:ext cx="8910535" cy="494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9465" y="1173163"/>
                        <a:ext cx="8910535" cy="494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5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Retração de Fibonacci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76889"/>
              </p:ext>
            </p:extLst>
          </p:nvPr>
        </p:nvGraphicFramePr>
        <p:xfrm>
          <a:off x="1203045" y="1173163"/>
          <a:ext cx="8956955" cy="497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3045" y="1173163"/>
                        <a:ext cx="8956955" cy="497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2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Projeção</a:t>
            </a:r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de Fibonacci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09282"/>
              </p:ext>
            </p:extLst>
          </p:nvPr>
        </p:nvGraphicFramePr>
        <p:xfrm>
          <a:off x="1203045" y="1173163"/>
          <a:ext cx="8956955" cy="497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3045" y="1173163"/>
                        <a:ext cx="8956955" cy="497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4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Caixote - Acumulação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75980"/>
              </p:ext>
            </p:extLst>
          </p:nvPr>
        </p:nvGraphicFramePr>
        <p:xfrm>
          <a:off x="1342307" y="1173163"/>
          <a:ext cx="8817693" cy="489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2307" y="1173163"/>
                        <a:ext cx="8817693" cy="4892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2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Diferenças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8034" y="2017632"/>
            <a:ext cx="97437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Análise Técnica</a:t>
            </a:r>
            <a:endParaRPr lang="pt-BR" sz="2800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análise é realizada com base em indicadores, tais como: Médias Móveis, Hilo </a:t>
            </a:r>
            <a:r>
              <a:rPr lang="pt-BR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Activator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IFR, etc...</a:t>
            </a:r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u="sng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Price</a:t>
            </a:r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u="sng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Action</a:t>
            </a:r>
            <a:endParaRPr lang="pt-BR" sz="2800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análise é realizada acompanhando a movimentação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 preço, sem uso de indicadores técnicos, apenas 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Gráfico de </a:t>
            </a:r>
            <a:r>
              <a:rPr lang="pt-BR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candles</a:t>
            </a:r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Tempos Gráficos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8034" y="1443841"/>
            <a:ext cx="9743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Gráfico Mensal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Utilizado para identificar tendência primaria</a:t>
            </a: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Gráfico Semanal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Utilizado para identificar tendência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secundaria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Gráfico Diário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Utilizado para identificar tendência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terciaria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Gráfico Mensal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11331"/>
              </p:ext>
            </p:extLst>
          </p:nvPr>
        </p:nvGraphicFramePr>
        <p:xfrm>
          <a:off x="1384434" y="1163617"/>
          <a:ext cx="8887324" cy="493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4434" y="1163617"/>
                        <a:ext cx="8887324" cy="4931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3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Gráfico Semanal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34953"/>
              </p:ext>
            </p:extLst>
          </p:nvPr>
        </p:nvGraphicFramePr>
        <p:xfrm>
          <a:off x="1203045" y="1173163"/>
          <a:ext cx="8956955" cy="497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3045" y="1173163"/>
                        <a:ext cx="8956955" cy="497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2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Gráfico Diário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10147"/>
              </p:ext>
            </p:extLst>
          </p:nvPr>
        </p:nvGraphicFramePr>
        <p:xfrm>
          <a:off x="1203045" y="1173163"/>
          <a:ext cx="8956955" cy="497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3045" y="1173163"/>
                        <a:ext cx="8956955" cy="497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9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Tendências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8034" y="1371299"/>
            <a:ext cx="9743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Primária</a:t>
            </a:r>
            <a:endParaRPr lang="pt-BR" sz="2800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Day Trade        = 60 Minutos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Swing Trade    = Mensal</a:t>
            </a:r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Secundária</a:t>
            </a:r>
            <a:endParaRPr lang="pt-BR" sz="2800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Day Trade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= 30 Minutos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Swing Trade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= Semanal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Terciária</a:t>
            </a:r>
            <a:endParaRPr lang="pt-BR" sz="2800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Day Trade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= </a:t>
            </a:r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Minutos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Swing Trade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= Diário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LTA e Canal de Alta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21043"/>
              </p:ext>
            </p:extLst>
          </p:nvPr>
        </p:nvGraphicFramePr>
        <p:xfrm>
          <a:off x="1249465" y="1173163"/>
          <a:ext cx="8910535" cy="494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9465" y="1173163"/>
                        <a:ext cx="8910535" cy="494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1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192947"/>
            <a:ext cx="94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LTB e Canal de Baixa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01500"/>
              </p:ext>
            </p:extLst>
          </p:nvPr>
        </p:nvGraphicFramePr>
        <p:xfrm>
          <a:off x="1203045" y="1173163"/>
          <a:ext cx="8956955" cy="497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orelDRAW" r:id="rId6" imgW="18260150" imgH="10132767" progId="CorelDraw.Graphic.21">
                  <p:embed/>
                </p:oleObj>
              </mc:Choice>
              <mc:Fallback>
                <p:oleObj name="CorelDRAW" r:id="rId6" imgW="18260150" imgH="1013276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3045" y="1173163"/>
                        <a:ext cx="8956955" cy="497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5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170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England Signature</vt:lpstr>
      <vt:lpstr>Tema do Office</vt:lpstr>
      <vt:lpstr>CorelDRAW 2019 Graphic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RooNDoSS</dc:creator>
  <cp:lastModifiedBy>RooNDoSS</cp:lastModifiedBy>
  <cp:revision>54</cp:revision>
  <dcterms:created xsi:type="dcterms:W3CDTF">2020-07-25T23:48:06Z</dcterms:created>
  <dcterms:modified xsi:type="dcterms:W3CDTF">2020-08-20T17:52:21Z</dcterms:modified>
</cp:coreProperties>
</file>